
<file path=[Content_Types].xml><?xml version="1.0" encoding="utf-8"?>
<Types xmlns="http://schemas.openxmlformats.org/package/2006/content-types">
  <Override PartName="/docProps/core.xml" ContentType="application/vnd.openxmlformats-package.core-properties+xml"/>
  <Default Extension="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E45501"/>
    <a:srgbClr val="FF8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81" d="100"/>
          <a:sy n="81" d="100"/>
        </p:scale>
        <p:origin x="-1136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EF6E3-0A03-4344-9A08-497DC502E166}" type="datetimeFigureOut">
              <a:rPr lang="en-US" smtClean="0"/>
              <a:t>2/21/16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95A80-D1C2-E54A-ACF7-5D85EC330B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EF6E3-0A03-4344-9A08-497DC502E166}" type="datetimeFigureOut">
              <a:rPr lang="en-US" smtClean="0"/>
              <a:t>2/21/16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95A80-D1C2-E54A-ACF7-5D85EC330B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EF6E3-0A03-4344-9A08-497DC502E166}" type="datetimeFigureOut">
              <a:rPr lang="en-US" smtClean="0"/>
              <a:t>2/21/16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95A80-D1C2-E54A-ACF7-5D85EC330B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EF6E3-0A03-4344-9A08-497DC502E166}" type="datetimeFigureOut">
              <a:rPr lang="en-US" smtClean="0"/>
              <a:t>2/21/16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95A80-D1C2-E54A-ACF7-5D85EC330B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EF6E3-0A03-4344-9A08-497DC502E166}" type="datetimeFigureOut">
              <a:rPr lang="en-US" smtClean="0"/>
              <a:t>2/21/16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95A80-D1C2-E54A-ACF7-5D85EC330B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EF6E3-0A03-4344-9A08-497DC502E166}" type="datetimeFigureOut">
              <a:rPr lang="en-US" smtClean="0"/>
              <a:t>2/21/16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95A80-D1C2-E54A-ACF7-5D85EC330B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EF6E3-0A03-4344-9A08-497DC502E166}" type="datetimeFigureOut">
              <a:rPr lang="en-US" smtClean="0"/>
              <a:t>2/21/16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95A80-D1C2-E54A-ACF7-5D85EC330B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EF6E3-0A03-4344-9A08-497DC502E166}" type="datetimeFigureOut">
              <a:rPr lang="en-US" smtClean="0"/>
              <a:t>2/21/16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95A80-D1C2-E54A-ACF7-5D85EC330B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EF6E3-0A03-4344-9A08-497DC502E166}" type="datetimeFigureOut">
              <a:rPr lang="en-US" smtClean="0"/>
              <a:t>2/21/16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95A80-D1C2-E54A-ACF7-5D85EC330B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EF6E3-0A03-4344-9A08-497DC502E166}" type="datetimeFigureOut">
              <a:rPr lang="en-US" smtClean="0"/>
              <a:t>2/21/16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95A80-D1C2-E54A-ACF7-5D85EC330B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EF6E3-0A03-4344-9A08-497DC502E166}" type="datetimeFigureOut">
              <a:rPr lang="en-US" smtClean="0"/>
              <a:t>2/21/16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95A80-D1C2-E54A-ACF7-5D85EC330B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DEF6E3-0A03-4344-9A08-497DC502E166}" type="datetimeFigureOut">
              <a:rPr lang="en-US" smtClean="0"/>
              <a:t>2/21/16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495A80-D1C2-E54A-ACF7-5D85EC330B4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gradFill flip="none" rotWithShape="1">
          <a:gsLst>
            <a:gs pos="39000">
              <a:schemeClr val="bg1"/>
            </a:gs>
            <a:gs pos="92000">
              <a:srgbClr val="000000"/>
            </a:gs>
            <a:gs pos="76000">
              <a:srgbClr val="E45501">
                <a:alpha val="91000"/>
              </a:srgb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  <a:scene3d>
              <a:camera prst="orthographicFront"/>
              <a:lightRig rig="threePt" dir="t"/>
            </a:scene3d>
            <a:sp3d extrusionH="57150">
              <a:bevelT w="101600" h="38100" prst="hardEdge"/>
            </a:sp3d>
          </a:bodyPr>
          <a:lstStyle/>
          <a:p>
            <a:r>
              <a:rPr lang="en-US" sz="8000" b="1" strike="sngStrike" dirty="0" smtClean="0">
                <a:effectLst>
                  <a:outerShdw blurRad="50800" dist="38100" dir="2700000" algn="tl" rotWithShape="0">
                    <a:srgbClr val="FF6600">
                      <a:alpha val="99000"/>
                    </a:srgbClr>
                  </a:outerShdw>
                </a:effectLst>
                <a:latin typeface="BlairMdITC TT Medium"/>
              </a:rPr>
              <a:t>On My Way.. </a:t>
            </a:r>
            <a:endParaRPr lang="en-US" sz="8000" b="1" strike="sngStrike" dirty="0">
              <a:effectLst>
                <a:outerShdw blurRad="50800" dist="38100" dir="2700000" algn="tl" rotWithShape="0">
                  <a:srgbClr val="FF6600">
                    <a:alpha val="99000"/>
                  </a:srgbClr>
                </a:outerShdw>
              </a:effectLst>
              <a:latin typeface="BlairMdITC TT Medium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5</Words>
  <Application>Microsoft Macintosh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On My Way.. </vt:lpstr>
    </vt:vector>
  </TitlesOfParts>
  <Manager/>
  <Company/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 My Way.. </dc:title>
  <dc:subject/>
  <dc:creator>ivette Huertas</dc:creator>
  <cp:keywords/>
  <dc:description/>
  <cp:lastModifiedBy>ivette Huertas</cp:lastModifiedBy>
  <cp:revision>1</cp:revision>
  <dcterms:created xsi:type="dcterms:W3CDTF">2016-02-22T03:32:34Z</dcterms:created>
  <dcterms:modified xsi:type="dcterms:W3CDTF">2016-02-22T03:39:18Z</dcterms:modified>
  <cp:category/>
</cp:coreProperties>
</file>