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45501"/>
    <a:srgbClr val="FF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1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EF6E3-0A03-4344-9A08-497DC502E166}" type="datetimeFigureOut">
              <a:rPr lang="en-US" smtClean="0"/>
              <a:t>2/21/16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95A80-D1C2-E54A-ACF7-5D85EC330B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39000">
              <a:schemeClr val="bg1"/>
            </a:gs>
            <a:gs pos="92000">
              <a:srgbClr val="000000"/>
            </a:gs>
            <a:gs pos="76000">
              <a:srgbClr val="E45501">
                <a:alpha val="91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101600" h="38100" prst="hardEdge"/>
            </a:sp3d>
          </a:bodyPr>
          <a:lstStyle/>
          <a:p>
            <a:r>
              <a:rPr lang="en-US" sz="8000" b="1" strike="sngStrike" dirty="0" smtClean="0">
                <a:effectLst>
                  <a:outerShdw blurRad="50800" dist="38100" dir="2700000" algn="tl" rotWithShape="0">
                    <a:srgbClr val="FF6600">
                      <a:alpha val="99000"/>
                    </a:srgbClr>
                  </a:outerShdw>
                </a:effectLst>
                <a:latin typeface="BlairMdITC TT Medium"/>
              </a:rPr>
              <a:t>On My Way.. </a:t>
            </a:r>
            <a:endParaRPr lang="en-US" sz="8000" b="1" strike="sngStrike" dirty="0">
              <a:effectLst>
                <a:outerShdw blurRad="50800" dist="38100" dir="2700000" algn="tl" rotWithShape="0">
                  <a:srgbClr val="FF6600">
                    <a:alpha val="99000"/>
                  </a:srgbClr>
                </a:outerShdw>
              </a:effectLst>
              <a:latin typeface="BlairMdITC T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On My Way.. 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My Way.. </dc:title>
  <dc:subject/>
  <dc:creator>ivette Huertas</dc:creator>
  <cp:keywords/>
  <dc:description/>
  <cp:lastModifiedBy>ivette Huertas</cp:lastModifiedBy>
  <cp:revision>1</cp:revision>
  <dcterms:created xsi:type="dcterms:W3CDTF">2016-02-22T03:32:34Z</dcterms:created>
  <dcterms:modified xsi:type="dcterms:W3CDTF">2016-02-22T03:39:18Z</dcterms:modified>
  <cp:category/>
</cp:coreProperties>
</file>